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7" r:id="rId5"/>
    <p:sldId id="259" r:id="rId6"/>
    <p:sldId id="263" r:id="rId7"/>
    <p:sldId id="264" r:id="rId8"/>
    <p:sldId id="260" r:id="rId9"/>
    <p:sldId id="261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2634" y="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0011-0949-4B92-B05C-A7D5A17223CC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87E1-3049-41AC-9A84-63F91D296E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0011-0949-4B92-B05C-A7D5A17223CC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87E1-3049-41AC-9A84-63F91D296E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0011-0949-4B92-B05C-A7D5A17223CC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87E1-3049-41AC-9A84-63F91D296E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0011-0949-4B92-B05C-A7D5A17223CC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87E1-3049-41AC-9A84-63F91D296E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0011-0949-4B92-B05C-A7D5A17223CC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87E1-3049-41AC-9A84-63F91D296E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0011-0949-4B92-B05C-A7D5A17223CC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87E1-3049-41AC-9A84-63F91D296E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0011-0949-4B92-B05C-A7D5A17223CC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87E1-3049-41AC-9A84-63F91D296E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0011-0949-4B92-B05C-A7D5A17223CC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87E1-3049-41AC-9A84-63F91D296E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0011-0949-4B92-B05C-A7D5A17223CC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87E1-3049-41AC-9A84-63F91D296E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0011-0949-4B92-B05C-A7D5A17223CC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87E1-3049-41AC-9A84-63F91D296E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0011-0949-4B92-B05C-A7D5A17223CC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287E1-3049-41AC-9A84-63F91D296E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30011-0949-4B92-B05C-A7D5A17223CC}" type="datetimeFigureOut">
              <a:rPr lang="fr-FR" smtClean="0"/>
              <a:t>22/09/2020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287E1-3049-41AC-9A84-63F91D296EC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387603"/>
            <a:ext cx="7772400" cy="1470025"/>
          </a:xfrm>
        </p:spPr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Cycle sur les vertus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Un habitus opératif bon 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764536-1409-4DE7-A4EB-817861457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bg1"/>
                </a:solidFill>
              </a:rPr>
              <a:t>Alors pourquoi s’intéresser aux vertus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6F559E-F32A-4E60-8AA6-6F60C1647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Comme le jeune homme riche, pour rechercher la perfection morale, mais sans oublier que Dieu en est la source</a:t>
            </a:r>
          </a:p>
          <a:p>
            <a:r>
              <a:rPr lang="fr-FR" dirty="0">
                <a:solidFill>
                  <a:schemeClr val="bg1"/>
                </a:solidFill>
              </a:rPr>
              <a:t>Parce que nous cultivons un champ pour qu’il porte du fruit, il en va de même pour l’âme</a:t>
            </a:r>
          </a:p>
          <a:p>
            <a:r>
              <a:rPr lang="fr-FR" dirty="0">
                <a:solidFill>
                  <a:schemeClr val="bg1"/>
                </a:solidFill>
              </a:rPr>
              <a:t>Pour ne pas être esclave de ses passions, mais pour progresser vers la Vie éternelle en se perfectionnant sur cette terre</a:t>
            </a:r>
          </a:p>
        </p:txBody>
      </p:sp>
    </p:spTree>
    <p:extLst>
      <p:ext uri="{BB962C8B-B14F-4D97-AF65-F5344CB8AC3E}">
        <p14:creationId xmlns:p14="http://schemas.microsoft.com/office/powerpoint/2010/main" val="2110910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6428F9-3D04-4C32-8111-BBD843632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17660C-306F-43AB-888A-E959A2A43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Comment ? Ce sera la suite de notre cycle. Petit spoiler néanmoins. C’est en forgeant qu’on devient forgeron.</a:t>
            </a:r>
          </a:p>
          <a:p>
            <a:r>
              <a:rPr lang="fr-FR" dirty="0">
                <a:solidFill>
                  <a:schemeClr val="bg1"/>
                </a:solidFill>
              </a:rPr>
              <a:t>L’esprit d’adoration, présence du Verbe, plein de Grâce et de Vérité. </a:t>
            </a:r>
            <a:r>
              <a:rPr lang="fr-FR">
                <a:solidFill>
                  <a:schemeClr val="bg1"/>
                </a:solidFill>
              </a:rPr>
              <a:t>Le contempler, l’adorer.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225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fr-FR" dirty="0">
                <a:solidFill>
                  <a:schemeClr val="bg1"/>
                </a:solidFill>
              </a:rPr>
              <a:t>Le jeune homme riche (Mc 10, 17-22)</a:t>
            </a:r>
          </a:p>
          <a:p>
            <a:pPr algn="ctr">
              <a:buNone/>
            </a:pPr>
            <a:endParaRPr lang="fr-FR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Jésus se mettait en route quand un homme accourut et, tombant à ses genoux, lui demanda : « Bon Maître, que dois-je faire pour avoir la vie éternelle en héritage ? »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Jésus lui dit : « Pourquoi dire que je suis bon ? Personne n’est bon, sinon Dieu seul. 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Tu connais les commandements : Ne commets pas de meurtre, ne commets pas d’adultère, ne commets pas de vol, ne porte pas de faux témoignage, ne fais de tort à personne, honore ton père et ta mère. »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L’homme répondit : « Maître, tout cela, je l’ai observé depuis ma jeunesse. »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Jésus posa son regard sur lui, et il l’aima. Il lui dit : « Une seule chose te manque : va, vends ce que tu as et donne-le aux pauvres ; alors tu auras un trésor au ciel. Puis viens, suis-moi. »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Mais lui, à ces mots, devint sombre et s’en alla tout triste, car il avait de grands biens.</a:t>
            </a:r>
          </a:p>
          <a:p>
            <a:pPr algn="ctr">
              <a:buNone/>
            </a:pP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Suivre Jésus, 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en faisant le bien, et plus encore 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497"/>
            <a:ext cx="8229600" cy="2500329"/>
          </a:xfrm>
        </p:spPr>
        <p:txBody>
          <a:bodyPr/>
          <a:lstStyle/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1. La vertu ?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2. Vertus cardinales et théologales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3. Pourquoi étudier les vertus 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1. Qu’est-ce qu’une vertu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Décomposons la définition : habitus opératif bon</a:t>
            </a:r>
          </a:p>
          <a:p>
            <a:r>
              <a:rPr lang="fr-FR" dirty="0">
                <a:solidFill>
                  <a:schemeClr val="bg1"/>
                </a:solidFill>
              </a:rPr>
              <a:t>Aristote et les Grecs et St Thomas d’Aquin : 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L’habitus est « une disposition suivant laquelle 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un être est bien ou mal disposé, </a:t>
            </a:r>
          </a:p>
          <a:p>
            <a:pPr>
              <a:buNone/>
            </a:pPr>
            <a:r>
              <a:rPr lang="fr-FR" dirty="0">
                <a:solidFill>
                  <a:schemeClr val="bg1"/>
                </a:solidFill>
              </a:rPr>
              <a:t>ou par rapport à soi ou à l'égard d'autre chose » (q. 49, a. 1)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Habitus opératif : cela concerne le centre de commandes de notre façon d’agir, c’est opératif (l’inverse de entitatif, comme la santé)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Ces habitus peuvent être naturelles, (comme respirer), infuses (la foi par exemple) ou acquises (comme la tempérance)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18E564-959E-4325-80B5-11BC61C2F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6D478A-84D1-402F-983F-AF3C51205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227" y="764704"/>
            <a:ext cx="8229600" cy="5256584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Habitus opératif bon : les actes posés s’il sont bons font grandir l’habitus vers le bien. L’inverse vaut aussi.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La vertu est donc un habitus opératif bon :</a:t>
            </a: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- Toujours en mouvement</a:t>
            </a: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- Mais une disposition stable</a:t>
            </a:r>
          </a:p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- Il faut donc s’en préoccuper dans les petites choses pour nous entraîner aux grandes !</a:t>
            </a:r>
          </a:p>
        </p:txBody>
      </p:sp>
    </p:spTree>
    <p:extLst>
      <p:ext uri="{BB962C8B-B14F-4D97-AF65-F5344CB8AC3E}">
        <p14:creationId xmlns:p14="http://schemas.microsoft.com/office/powerpoint/2010/main" val="2768668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E7AFA1-B595-4A3B-AAE0-0C8AC8065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 Vertus cardinales et théologales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FCC478-F9E6-4179-AABA-3D9E13D46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Les vertus orientent vers un bien.</a:t>
            </a:r>
          </a:p>
          <a:p>
            <a:r>
              <a:rPr lang="fr-FR" dirty="0">
                <a:solidFill>
                  <a:schemeClr val="bg1"/>
                </a:solidFill>
              </a:rPr>
              <a:t>Elles sont très nombreuses, impossibles de toutes les présenter</a:t>
            </a:r>
          </a:p>
          <a:p>
            <a:r>
              <a:rPr lang="fr-FR" dirty="0">
                <a:solidFill>
                  <a:schemeClr val="bg1"/>
                </a:solidFill>
              </a:rPr>
              <a:t>Alors ont été déterminées des vertus majeures auxquelles les autres se raccrochent</a:t>
            </a:r>
          </a:p>
          <a:p>
            <a:r>
              <a:rPr lang="fr-FR" dirty="0">
                <a:solidFill>
                  <a:schemeClr val="bg1"/>
                </a:solidFill>
              </a:rPr>
              <a:t>4 cardinales et 3 théologales</a:t>
            </a:r>
          </a:p>
        </p:txBody>
      </p:sp>
    </p:spTree>
    <p:extLst>
      <p:ext uri="{BB962C8B-B14F-4D97-AF65-F5344CB8AC3E}">
        <p14:creationId xmlns:p14="http://schemas.microsoft.com/office/powerpoint/2010/main" val="4036326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dirty="0">
                <a:solidFill>
                  <a:schemeClr val="bg1"/>
                </a:solidFill>
              </a:rPr>
              <a:t>Les vertus cardinales</a:t>
            </a:r>
          </a:p>
          <a:p>
            <a:pPr algn="ctr">
              <a:buNone/>
            </a:pPr>
            <a:endParaRPr lang="fr-FR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fr-FR" dirty="0">
                <a:solidFill>
                  <a:schemeClr val="bg1"/>
                </a:solidFill>
              </a:rPr>
              <a:t>Perfectionnent l’homme</a:t>
            </a:r>
          </a:p>
        </p:txBody>
      </p:sp>
      <p:pic>
        <p:nvPicPr>
          <p:cNvPr id="1026" name="Picture 2" descr="C:\Users\alban\Desktop\cd3ec8771cbe3011e1a3b82146a475f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429000"/>
            <a:ext cx="5434258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dirty="0">
                <a:solidFill>
                  <a:schemeClr val="bg1"/>
                </a:solidFill>
              </a:rPr>
              <a:t>Les vertus théologales</a:t>
            </a:r>
          </a:p>
          <a:p>
            <a:pPr algn="ctr">
              <a:buNone/>
            </a:pPr>
            <a:endParaRPr lang="fr-FR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fr-FR" dirty="0">
                <a:solidFill>
                  <a:schemeClr val="bg1"/>
                </a:solidFill>
              </a:rPr>
              <a:t>Tournent l’homme vers Dieu</a:t>
            </a:r>
          </a:p>
          <a:p>
            <a:pPr algn="ctr">
              <a:buNone/>
            </a:pPr>
            <a:endParaRPr lang="fr-FR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fr-FR" dirty="0">
                <a:solidFill>
                  <a:schemeClr val="bg1"/>
                </a:solidFill>
              </a:rPr>
              <a:t>Foi</a:t>
            </a:r>
          </a:p>
          <a:p>
            <a:pPr algn="ctr">
              <a:buNone/>
            </a:pPr>
            <a:r>
              <a:rPr lang="fr-FR" dirty="0">
                <a:solidFill>
                  <a:schemeClr val="bg1"/>
                </a:solidFill>
              </a:rPr>
              <a:t>Espérance</a:t>
            </a:r>
          </a:p>
          <a:p>
            <a:pPr algn="ctr">
              <a:buNone/>
            </a:pPr>
            <a:r>
              <a:rPr lang="fr-FR" dirty="0">
                <a:solidFill>
                  <a:schemeClr val="bg1"/>
                </a:solidFill>
              </a:rPr>
              <a:t>Charité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559</Words>
  <Application>Microsoft Office PowerPoint</Application>
  <PresentationFormat>Affichage à l'écran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Thème Office</vt:lpstr>
      <vt:lpstr>Cycle sur les vertus</vt:lpstr>
      <vt:lpstr>Présentation PowerPoint</vt:lpstr>
      <vt:lpstr>Suivre Jésus,  en faisant le bien, et plus encore !</vt:lpstr>
      <vt:lpstr>1. Qu’est-ce qu’une vertu ?</vt:lpstr>
      <vt:lpstr>Présentation PowerPoint</vt:lpstr>
      <vt:lpstr>Présentation PowerPoint</vt:lpstr>
      <vt:lpstr> Vertus cardinales et théologales</vt:lpstr>
      <vt:lpstr>Présentation PowerPoint</vt:lpstr>
      <vt:lpstr>Présentation PowerPoint</vt:lpstr>
      <vt:lpstr>Alors pourquoi s’intéresser aux vertus ?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sur les vertus</dc:title>
  <dc:creator>Alban Vallet</dc:creator>
  <cp:lastModifiedBy>Alban Vallet</cp:lastModifiedBy>
  <cp:revision>8</cp:revision>
  <dcterms:created xsi:type="dcterms:W3CDTF">2020-09-22T09:18:05Z</dcterms:created>
  <dcterms:modified xsi:type="dcterms:W3CDTF">2020-09-22T14:07:34Z</dcterms:modified>
</cp:coreProperties>
</file>